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74" r:id="rId2"/>
    <p:sldId id="290" r:id="rId3"/>
    <p:sldId id="291" r:id="rId4"/>
    <p:sldId id="292" r:id="rId5"/>
    <p:sldId id="293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24B35E2A-0CD7-4F04-8717-6A64480CE3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253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0490107-1290-4F32-9981-E40A52F6BA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1313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B4258F-F6B9-49D4-883E-838424FB6C8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E8C28EE-D5D0-47B1-A3FD-65F7DB8E674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06B5A79-BDB9-46E7-8D3E-DDD0129E5134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85D0B0-BAD7-49EC-998F-885BDF0F4F6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F7E87FD-4672-4B04-A3D3-B14A000EE2B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059431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5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我為基督而生，苦難使我得益；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背負十架以辱為榮，雖憂仍然樂極。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22300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  <a:cs typeface="新細明體" pitchFamily="-104" charset="-120"/>
              </a:rPr>
              <a:t>H368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新細明體" pitchFamily="-104" charset="-120"/>
              </a:rPr>
              <a:t>我為基督而生</a:t>
            </a:r>
            <a:r>
              <a:rPr lang="en-US" altLang="zh-TW" sz="2600" b="1" dirty="0">
                <a:latin typeface="Arial Narrow" pitchFamily="-104" charset="0"/>
                <a:ea typeface="標楷體"/>
                <a:cs typeface="標楷體"/>
              </a:rPr>
              <a:t> </a:t>
            </a:r>
            <a:r>
              <a:rPr lang="en-US" altLang="zh-TW" sz="2400" dirty="0">
                <a:latin typeface="Arial Narrow" pitchFamily="-104" charset="0"/>
                <a:ea typeface="標楷體"/>
                <a:cs typeface="標楷體"/>
              </a:rPr>
              <a:t>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147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H368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2/5)</a:t>
            </a:r>
          </a:p>
          <a:p>
            <a:pPr algn="ctr">
              <a:spcBef>
                <a:spcPct val="20000"/>
              </a:spcBef>
            </a:pP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>
              <a:spcBef>
                <a:spcPct val="20000"/>
              </a:spcBef>
            </a:pPr>
            <a:endParaRPr lang="en-US" altLang="zh-TW" sz="1200" dirty="0">
              <a:latin typeface="Arial" charset="0"/>
              <a:ea typeface="新細明體" pitchFamily="-104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我願跟隨耶穌，樂行祂的路程；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以弱為能，雖貧猶富，似敗，實是得勝。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1470"/>
            <a:ext cx="9144000" cy="199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H368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3/5)</a:t>
            </a:r>
          </a:p>
          <a:p>
            <a:pPr algn="ctr">
              <a:spcBef>
                <a:spcPct val="20000"/>
              </a:spcBef>
            </a:pP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>
              <a:spcBef>
                <a:spcPct val="20000"/>
              </a:spcBef>
            </a:pPr>
            <a:endParaRPr lang="en-US" altLang="zh-TW" sz="1200" dirty="0">
              <a:latin typeface="Arial" charset="0"/>
              <a:ea typeface="新細明體" pitchFamily="-104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雲外有我美家，暫居曠野陋室；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夜宿帳棚，黎明出發，上升日高一日。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5147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H368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4/5)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800" dirty="0">
              <a:ea typeface="標楷體" pitchFamily="65" charset="-120"/>
            </a:endParaRPr>
          </a:p>
          <a:p>
            <a:pPr algn="ctr" eaLnBrk="1" hangingPunct="1">
              <a:spcBef>
                <a:spcPct val="20000"/>
              </a:spcBef>
            </a:pPr>
            <a:endParaRPr lang="zh-TW" altLang="en-US" sz="1200" dirty="0">
              <a:ea typeface="標楷體" pitchFamily="65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遠山露出晨曦，照明一切深谷；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所有黑影速速逃避，天光滿我眼目。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51470"/>
            <a:ext cx="91440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H368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5/5)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800" dirty="0">
              <a:ea typeface="標楷體" pitchFamily="65" charset="-120"/>
            </a:endParaRPr>
          </a:p>
          <a:p>
            <a:pPr algn="ctr" eaLnBrk="1" hangingPunct="1">
              <a:spcBef>
                <a:spcPct val="20000"/>
              </a:spcBef>
            </a:pPr>
            <a:endParaRPr lang="zh-TW" altLang="en-US" sz="1200" dirty="0">
              <a:ea typeface="標楷體" pitchFamily="65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不日行到終點，脫離所有掛牽；</a:t>
            </a:r>
          </a:p>
          <a:p>
            <a:pPr algn="ctr" eaLnBrk="1" hangingPunct="1">
              <a:spcAft>
                <a:spcPts val="600"/>
              </a:spcAft>
            </a:pPr>
            <a:r>
              <a:rPr lang="zh-TW" altLang="en-US" dirty="0">
                <a:ea typeface="標楷體" pitchFamily="65" charset="-120"/>
              </a:rPr>
              <a:t>無心在此徘徊流連，急去戴我冠冕。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5749</TotalTime>
  <Words>151</Words>
  <Application>Microsoft Office PowerPoint</Application>
  <PresentationFormat>On-screen Show (16:9)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H368  我為基督而生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141</cp:revision>
  <dcterms:created xsi:type="dcterms:W3CDTF">2001-04-19T19:07:54Z</dcterms:created>
  <dcterms:modified xsi:type="dcterms:W3CDTF">2017-08-05T20:55:58Z</dcterms:modified>
</cp:coreProperties>
</file>